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9" r:id="rId4"/>
    <p:sldId id="261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256367" y="4411663"/>
            <a:ext cx="24892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043767" y="2293938"/>
            <a:ext cx="9196917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529167" y="2133600"/>
            <a:ext cx="11231033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198563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7016751" y="4076700"/>
            <a:ext cx="1862667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2840567" y="4749800"/>
            <a:ext cx="9351433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9130" y="1063625"/>
            <a:ext cx="10076815" cy="33845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 is a crucial step in analyzing the provided dataset.</a:t>
            </a:r>
            <a:endParaRPr lang="en-US" sz="1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 sz="1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and processing steps applied to the raw data:</a:t>
            </a:r>
            <a:endParaRPr lang="en-US" sz="1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sz="1600" b="1">
                <a:solidFill>
                  <a:schemeClr val="tx2"/>
                </a:solidFill>
              </a:rPr>
              <a:t>Missing Values:</a:t>
            </a:r>
            <a:r>
              <a:rPr lang="en-US" sz="1600" b="1">
                <a:solidFill>
                  <a:schemeClr val="tx1"/>
                </a:solidFill>
              </a:rPr>
              <a:t> </a:t>
            </a:r>
            <a:r>
              <a:rPr lang="en-US" sz="1600">
                <a:solidFill>
                  <a:schemeClr val="tx1"/>
                </a:solidFill>
              </a:rPr>
              <a:t>Checked for any missing values and handled them appropriately.</a:t>
            </a:r>
            <a:endParaRPr lang="en-US" sz="1600">
              <a:solidFill>
                <a:schemeClr val="tx1"/>
              </a:solidFill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sz="1600" b="1">
                <a:solidFill>
                  <a:schemeClr val="tx2"/>
                </a:solidFill>
              </a:rPr>
              <a:t>Scaling/Normalization:</a:t>
            </a:r>
            <a:r>
              <a:rPr lang="en-US" sz="1600">
                <a:solidFill>
                  <a:schemeClr val="tx1"/>
                </a:solidFill>
              </a:rPr>
              <a:t> Ensured that variables were on a similar scale for accurate analysis.</a:t>
            </a:r>
            <a:endParaRPr lang="en-US" sz="1600">
              <a:solidFill>
                <a:schemeClr val="tx1"/>
              </a:solidFill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sz="1600" b="1">
                <a:solidFill>
                  <a:schemeClr val="tx2"/>
                </a:solidFill>
              </a:rPr>
              <a:t>Variable Selection:</a:t>
            </a:r>
            <a:r>
              <a:rPr lang="en-US" sz="1600">
                <a:solidFill>
                  <a:schemeClr val="tx1"/>
                </a:solidFill>
              </a:rPr>
              <a:t> Chose relevant variables for anomaly detection, such as temperature and gas pressure.</a:t>
            </a:r>
            <a:endParaRPr lang="en-US" sz="1600">
              <a:solidFill>
                <a:schemeClr val="tx1"/>
              </a:solidFill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sz="1600" b="1">
                <a:solidFill>
                  <a:schemeClr val="tx2"/>
                </a:solidFill>
              </a:rPr>
              <a:t>Outliers:</a:t>
            </a:r>
            <a:r>
              <a:rPr lang="en-US" sz="1600">
                <a:solidFill>
                  <a:schemeClr val="tx1"/>
                </a:solidFill>
              </a:rPr>
              <a:t> Addressed outliers to minimize their impact on the analysis.</a:t>
            </a:r>
            <a:endParaRPr lang="en-US" sz="1600">
              <a:solidFill>
                <a:schemeClr val="tx1"/>
              </a:solidFill>
            </a:endParaRPr>
          </a:p>
          <a:p>
            <a:pPr marL="1200150" lvl="2" indent="-285750" algn="l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sz="1600" b="1">
                <a:solidFill>
                  <a:schemeClr val="tx2"/>
                </a:solidFill>
              </a:rPr>
              <a:t>Time Series Preprocessing:</a:t>
            </a:r>
            <a:r>
              <a:rPr lang="en-US" sz="1600">
                <a:solidFill>
                  <a:schemeClr val="tx1"/>
                </a:solidFill>
              </a:rPr>
              <a:t> Applied specific techniques to handle time series data.</a:t>
            </a:r>
            <a:endParaRPr lang="en-US" sz="1400">
              <a:solidFill>
                <a:schemeClr val="tx1"/>
              </a:solidFill>
            </a:endParaRPr>
          </a:p>
          <a:p>
            <a:pPr lvl="2" indent="0" algn="l">
              <a:lnSpc>
                <a:spcPct val="100000"/>
              </a:lnSpc>
              <a:buFont typeface="Wingdings" panose="05000000000000000000" charset="0"/>
              <a:buNone/>
            </a:pPr>
            <a:r>
              <a:rPr lang="en-US" sz="1400">
                <a:solidFill>
                  <a:schemeClr val="tx1"/>
                </a:solidFill>
              </a:rPr>
              <a:t>These decisions were made to improve the quality of the data and optimize the performance of the anomaly detection algorithm.</a:t>
            </a: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97000" y="579120"/>
            <a:ext cx="925830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l"/>
            <a:r>
              <a:rPr lang="en-US" sz="3200" b="1">
                <a:solidFill>
                  <a:schemeClr val="tx2"/>
                </a:solidFill>
              </a:rPr>
              <a:t>            DATA PREPARATION</a:t>
            </a:r>
            <a:endParaRPr lang="en-US" sz="3200" b="1">
              <a:solidFill>
                <a:schemeClr val="tx2"/>
              </a:solidFill>
            </a:endParaRPr>
          </a:p>
          <a:p>
            <a:pPr lvl="2" algn="ctr"/>
            <a:endParaRPr lang="en-US" sz="3200" b="1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66850" y="603885"/>
            <a:ext cx="9258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l"/>
            <a:r>
              <a:rPr lang="en-US" sz="3600" b="1">
                <a:solidFill>
                  <a:schemeClr val="tx2"/>
                </a:solidFill>
              </a:rPr>
              <a:t>       ANALYSIS STRATEGY</a:t>
            </a:r>
            <a:endParaRPr lang="en-US" sz="3600" b="1">
              <a:solidFill>
                <a:schemeClr val="tx2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88110" y="1536700"/>
            <a:ext cx="9269095" cy="3276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/>
              <a:t>The analysis of the data was performed using the Isolation Forest algorithm for anomaly detection.</a:t>
            </a:r>
            <a:endParaRPr lang="en-US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/>
              <a:t>The following methodology was followed: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b="1">
                <a:solidFill>
                  <a:schemeClr val="tx2"/>
                </a:solidFill>
              </a:rPr>
              <a:t>Data Loading: </a:t>
            </a:r>
            <a:r>
              <a:rPr lang="en-US"/>
              <a:t>The dataset was loaded using the provided Google Sheets link.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b="1">
                <a:solidFill>
                  <a:schemeClr val="tx2"/>
                </a:solidFill>
              </a:rPr>
              <a:t>Data Exploration:</a:t>
            </a:r>
            <a:r>
              <a:rPr lang="en-US"/>
              <a:t> An initial exploration of the dataset was conducted to understand its structure and characteristics.</a:t>
            </a:r>
            <a:endParaRPr lang="en-US"/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o"/>
            </a:pPr>
            <a:r>
              <a:rPr lang="en-US" b="1">
                <a:solidFill>
                  <a:schemeClr val="tx2"/>
                </a:solidFill>
              </a:rPr>
              <a:t>Data Preparation:</a:t>
            </a:r>
            <a:r>
              <a:rPr lang="en-US"/>
              <a:t> The data was prepared by handling missing values, scaling variables, and selecting relevant features.</a:t>
            </a:r>
            <a:endParaRPr lang="en-US"/>
          </a:p>
          <a:p>
            <a:pPr indent="0">
              <a:buFont typeface="Wingdings" panose="05000000000000000000" charset="0"/>
              <a:buNone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66850" y="603885"/>
            <a:ext cx="9258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l"/>
            <a:r>
              <a:rPr lang="en-US" sz="3600" b="1">
                <a:solidFill>
                  <a:schemeClr val="tx2"/>
                </a:solidFill>
              </a:rPr>
              <a:t>       ANALYSIS STRATEGY(Cont...)</a:t>
            </a:r>
            <a:endParaRPr lang="en-US" sz="3600" b="1">
              <a:solidFill>
                <a:schemeClr val="tx2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88110" y="1536700"/>
            <a:ext cx="926909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b="1">
                <a:solidFill>
                  <a:schemeClr val="tx2"/>
                </a:solidFill>
                <a:sym typeface="+mn-ea"/>
              </a:rPr>
              <a:t>Isolation Forest Model: </a:t>
            </a:r>
            <a:r>
              <a:rPr lang="en-US">
                <a:sym typeface="+mn-ea"/>
              </a:rPr>
              <a:t>The Isolation Forest algorithm was selected as an effective method for anomaly detection.</a:t>
            </a:r>
            <a:endParaRPr lang="en-US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b="1">
                <a:solidFill>
                  <a:schemeClr val="tx2"/>
                </a:solidFill>
                <a:sym typeface="+mn-ea"/>
              </a:rPr>
              <a:t>Model Training:</a:t>
            </a:r>
            <a:r>
              <a:rPr lang="en-US">
                <a:sym typeface="+mn-ea"/>
              </a:rPr>
              <a:t> The Isolation Forest model was trained on the selected variables.</a:t>
            </a:r>
            <a:endParaRPr lang="en-US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b="1">
                <a:solidFill>
                  <a:schemeClr val="tx2"/>
                </a:solidFill>
                <a:sym typeface="+mn-ea"/>
              </a:rPr>
              <a:t>Anomaly Detection:</a:t>
            </a:r>
            <a:r>
              <a:rPr lang="en-US">
                <a:sym typeface="+mn-ea"/>
              </a:rPr>
              <a:t> Anomalies were detected by comparing anomaly scores to a predefined threshold.</a:t>
            </a:r>
            <a:endParaRPr lang="en-US"/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b="1">
                <a:solidFill>
                  <a:schemeClr val="tx2"/>
                </a:solidFill>
                <a:sym typeface="+mn-ea"/>
              </a:rPr>
              <a:t>Results and Visualization:</a:t>
            </a:r>
            <a:r>
              <a:rPr lang="en-US">
                <a:sym typeface="+mn-ea"/>
              </a:rPr>
              <a:t> Abnormal time periods were identified and analyzed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66850" y="603885"/>
            <a:ext cx="9258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l"/>
            <a:r>
              <a:rPr lang="en-US" sz="3600" b="1">
                <a:solidFill>
                  <a:schemeClr val="tx2"/>
                </a:solidFill>
              </a:rPr>
              <a:t>                  INSIGHTS</a:t>
            </a:r>
            <a:endParaRPr lang="en-US" sz="3600" b="1">
              <a:solidFill>
                <a:schemeClr val="tx2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466850" y="1249045"/>
            <a:ext cx="926909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The analysis revealed abnormal time periods indicating potential anomalies in the data.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Abnormal periods were identified based on the Isolation Forest algorithm's prediction of anomalies.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Key insights obtained from the analysis:</a:t>
            </a:r>
            <a:endParaRPr lang="en-US"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q"/>
            </a:pPr>
            <a:r>
              <a:rPr lang="en-US">
                <a:sym typeface="+mn-ea"/>
              </a:rPr>
              <a:t>Specific insights or patterns observed during abnormal periods.</a:t>
            </a:r>
            <a:endParaRPr lang="en-US"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q"/>
            </a:pPr>
            <a:r>
              <a:rPr lang="en-US">
                <a:sym typeface="+mn-ea"/>
              </a:rPr>
              <a:t>Potential causes or factors contributing to anomalies.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Visualization of abnormal periods can provide a clearer understanding of the anomalies detected.</a:t>
            </a:r>
            <a:endParaRPr lang="en-US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466850" y="603885"/>
            <a:ext cx="9258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2" algn="l"/>
            <a:r>
              <a:rPr lang="en-US" sz="3600" b="1">
                <a:solidFill>
                  <a:schemeClr val="tx2"/>
                </a:solidFill>
              </a:rPr>
              <a:t>CONCLUSION</a:t>
            </a:r>
            <a:endParaRPr lang="en-US" sz="3600" b="1">
              <a:solidFill>
                <a:schemeClr val="tx2"/>
              </a:solidFill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466850" y="1249045"/>
            <a:ext cx="9269095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The Isolation Forest algorithm effectively detected abnormal time periods in the dataset.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Data preparation steps ensured the reliability and accuracy of the anomaly detection process.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Insights gained from the analysis can help identify potential issues and guide further investigation.</a:t>
            </a:r>
            <a:endParaRPr lang="en-US"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en-US">
                <a:sym typeface="+mn-ea"/>
              </a:rPr>
              <a:t>The methodology and results provide a foundation for anomaly detection and subsequent actions for process optimization or anomaly mitigation.</a:t>
            </a:r>
            <a:endParaRPr lang="en-US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2477</Words>
  <Application>WPS Presentation</Application>
  <PresentationFormat>Widescreen</PresentationFormat>
  <Paragraphs>44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Arial Black</vt:lpstr>
      <vt:lpstr>Wingdings</vt:lpstr>
      <vt:lpstr>Art_mountaineering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Ohmprakasanatham</cp:lastModifiedBy>
  <cp:revision>1</cp:revision>
  <dcterms:created xsi:type="dcterms:W3CDTF">2023-06-26T05:18:13Z</dcterms:created>
  <dcterms:modified xsi:type="dcterms:W3CDTF">2023-06-26T05:18:13Z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ACBA1647A5E74E688F6C03A0FEFA8863</vt:lpwstr>
  </property>
  <property fmtid="{D5CDD505-2E9C-101B-9397-08002B2CF9AE}" pid="3" name="KSOProductBuildVer">
    <vt:lpwstr>1033-11.2.0.11537</vt:lpwstr>
  </property>
</Properties>
</file>

<file path=docProps/thumbnail.jpeg>
</file>